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entre Grandezas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duas quantidades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entre grandezas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carro faz 60 km/h, o que essa velocidade está comparando, exatamente?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é a comparação entre duas grandezas por meio de uma divisão — e pode comparar grandezas de naturezas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razão se escreve e se simplifica como qualquer fração.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18 meninas em 30 alunos: razão 18/30 = 3/5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180 km em 3 horas: razão 180/3 = 60 km/h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não é sempre "parte de um mesmo todo" como uma fração comum — pode comparar km com horas, por exemplo.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percorre 180 km em 3 horas.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 km ÷ 3 h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60 km/h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Razão entre distância e tempo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entre grandezas diferentes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turma de 30 alunos, 18 são meninas. Qual é a razão entre meninas e o total de alunos, simplificada?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razão, pergunte: as duas grandezas comparadas são do mesmo tipo, ou de tipos diferentes?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18/30, simplificando (MDC=6): 3/5.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escala de mapa (1:50) também é uma razão.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Razão compara duas grandezas, iguais ou de naturezas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Proporções e propriedades fundamentais.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