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Primitivas e Antiderivadas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tem infinitas primitivas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Primitivas e antiderivadas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primitiva de f(x)=2x, essa é a única função cuja derivada é 2x?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 é primitiva de f(x) se F'(x)=f(x) — mas F(x)+C também é, para qualquer constante C.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derivada de qualquer constante é zero, existem infinitas primitivas.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F'(x)=f(x): F é primitiva de f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F(x)+C também é primitiva, para qualquer 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primitiva de uma função é única, como se fosse o processo inverso exato da derivada.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que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-7 é primitiva de f(x)=3x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Derivar F(x)=x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=f(x), confirmado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Infinitas primitivas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única primitiva de f(x)=2x?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verificar uma primitiva, derive-a — se bater com a função original, está correta, independente da constante escolhida.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 é primitiva para qualquer constante 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ideia de família de primitivas clara, a próxima aula formaliza a notação de integral.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função tem infinitas primitivas, todas diferindo por uma constante 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