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Indefinida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+C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indefinida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∫2x dx=x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está correto, ou falta alguma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∫f(x)dx=F(x)+C representa a família COMPLETA de primitivas de f.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+C, a resposta sugere uma única primitiva, quando existem infinitas.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∫f(x)dx=F(x)+C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 representa qualquer constante arbitrária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escrever "+C" ao final de uma integral indefinida.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Encontrar uma primitiva: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Resposta completa: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+C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está faltando em "∫2x dx=x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considerar uma integral indefinida resolvida, confira: o "+C" está lá?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"+C" — a constante de integração.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notação clara, a próxima aula traz as regras de integrais imediatas.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integral indefinida deve terminar com +C, representando a família completa de primitivas.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