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Integrais Imediatas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n=-1 é sempre uma exceção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Integrais imediatas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Aplicando a regra da potência invertida a ∫x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dx, o que se obtém?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dx=x^(n+1)/(n+1)+C, para n≠-1; para n=-1, usa-se ∫(1/x)dx=ln|x|+C.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n=-1 faz o denominador (n+1) da regra da potência virar zero — precisa de regra própria.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n≠-1: regra da potência invertida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n=-1: ∫(1/x)dx=ln|x|+C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cegamente a regra da potência a ∫x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dx, gerando uma divisão por zero sem sentido.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e ∫(1/x)dx.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/6+C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∫(1/x)dx=ln|x|+C (regra separada)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exceção n=-1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integrar uma potência de x, confira se o expoente é -1 — esse único caso precisa de uma fórmula diferente.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/6+C.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integrais imediatas dominadas, a próxima aula traz as propriedades de linearidade.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regra da potência invertida falha para n=-1 (divisão por zero); esse caso usa ∫(1/x)dx=ln|x|+C.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