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Integral Indefinida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não se distribui sobre a integral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integral indefinida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que ∫(f+g)dx=∫f dx+∫g dx, então ∫(f·g)dx=∫f dx·∫g dx também, certo?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∫(f+g)dx=∫f dx+∫g dx e ∫k·f dx=k∫f dx — mas o produto NÃO se distribui.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Testando com f=g=x, ∫x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é bem diferente de multiplicar as integrais separadas.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Soma: distribui normalmente sobre a integral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Produto: exige técnica própria (integração por partes)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a propriedade da soma (que funciona) para o produto — mesma armadilha das derivadas.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∫(3x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+2x-5)dx usando linearidade.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Integrar cada termo separadamente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-5x+C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sim, produto não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∫(3x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+2x-5)dx usando linearidade.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estenda a propriedade da soma ao produto sem verificar — integrais de produtos exigem técnica própria.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linearidade clara, a próxima aula usa condições iniciais para achar C.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propriedade da soma se distribui sobre a integral, mas o produto não — assim como nas derivadas.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