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31 · MATEMÁTICA · AULA 534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Problemas Envolvendo Antiderivadas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condição inicial não é opcional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Problemas envolvendo antiderivadas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f'(x)=3x</a:t>
            </a:r>
            <a:pPr indent="0" marL="0">
              <a:lnSpc>
                <a:spcPct val="125000"/>
              </a:lnSpc>
              <a:buNone/>
            </a:pPr>
            <a:r>
              <a:rPr lang="en-US" sz="2016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 f(1)=5, a resposta "f(x)=x</a:t>
            </a:r>
            <a:pPr indent="0" marL="0">
              <a:lnSpc>
                <a:spcPct val="125000"/>
              </a:lnSpc>
              <a:buNone/>
            </a:pPr>
            <a:r>
              <a:rPr lang="en-US" sz="2016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+C" já resolve completamente o problema?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534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a condição inicial para determinar C, chegando a uma função específica, não uma família.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534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condição inicial é a informação que falta para escolher, dentro da família, a resposta certa.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Integrar f'(x) para obter a família f(x)+C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Substituir a condição inicial e resolver para C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534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Parar no cálculo da integral indefinida, esquecendo de usar a condição inicial para achar C.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534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f'(x)=3x</a:t>
            </a:r>
            <a:pPr indent="0" marL="0">
              <a:lnSpc>
                <a:spcPct val="120000"/>
              </a:lnSpc>
              <a:buNone/>
            </a:pPr>
            <a:r>
              <a:rPr lang="en-US" sz="1440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f(1)=5, encontre f(x).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f(x)=x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+C; substituindo: 1+C=5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C=4, então f(x)=x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+4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534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Usar a condição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534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f'(x)=3x</a:t>
            </a:r>
            <a:pPr indent="0" marL="0">
              <a:buNone/>
            </a:pPr>
            <a:r>
              <a:rPr lang="en-US" sz="1368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f(1)=5, encontre f(x).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Ao ver uma condição inicial num problema de antiderivada, sempre a use para determinar C — nunca pare na família de soluções.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534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f(x)=x</a:t>
            </a:r>
            <a:pPr indent="0" marL="0">
              <a:lnSpc>
                <a:spcPct val="120000"/>
              </a:lnSpc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+4.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condições iniciais dominadas, o módulo passa a aproximar áreas com somas de Riemann.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 condição inicial determina o valor específico de C — sem ela, a resposta é só a família de soluções.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534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2026-09-18T19:47:54Z</dcterms:created>
  <dcterms:modified xsi:type="dcterms:W3CDTF">2026-09-18T19:47:54Z</dcterms:modified>
</cp:coreProperties>
</file>