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31 · MATEMÁTICA · AULA 535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Somas de Riemann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Esquerda e direita raramente coincidem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Somas de Riemann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em [0,2], a soma de Riemann pela esquerda e pela direita dão o mesmo valor?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pela esquerda subestima e pela direita superestima a área de uma função crescente (ou vice-versa).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85554" y="2368296"/>
            <a:ext cx="7217843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função crescente, retângulos pela esquerda ficam abaixo da curva; pela direita, acima.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Dividir o intervalo em n retângulos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Somar base×altura, usando esquerda, direita ou meio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escolha da altura (esquerda ou direita) de cada retângulo não importa.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as somas de Riemann de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em [0,2], n=4.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Soma pela esquerda: 1,75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Soma pela direita: 3,75 (valor exato: 8/3≈2,667)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 vs. super estimativa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em [0,2] com n=4, a soma pela esquerda subestima ou superestima a área?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assuma que a soma pela esquerda e pela direita coincidem — para funções não constantes, elas quase sempre diferem.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Subestima (função crescente, retângulos abaixo da curva).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as somas de Riemann dominadas, a próxima aula define formalmente a integral definida como seu limite.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Somas pela esquerda e pela direita geralmente diferem — uma subestima, outra superestima a área real.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2026-09-18T19:47:54Z</dcterms:created>
  <dcterms:modified xsi:type="dcterms:W3CDTF">2026-09-18T19:47:54Z</dcterms:modified>
</cp:coreProperties>
</file>