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 Definida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número, não uma família de funções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 definida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∫[0,2]x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e ∫x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representam a mesma coisa, só com notação um pouco diferente?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∫[a,b]f(x)dx é o LIMITE das somas de Riemann — um número, diferente da integral indefinida.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notação parecida (mesmo símbolo ∫) esconde uma diferença fundamental de natureza.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∫[a,b]f(x)dx: um número (área líquida)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∫f(x)dx: uma família de funções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integral definida (número) com integral indefinida (família de funções).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∫[0,2]x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e ∫x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∫[0,2]x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dx=8/3, um número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dx=x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/3+C, uma família de funções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 vs. família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∫[a,b]f(x)dx representa, como resultado?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∫ com limites de integração, espere um número; sem limites, espere uma família de funções (+C).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número — o limite das somas de Riemann, a área líquida entre a e b.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distinção clara, a próxima aula traz as propriedades da integral definida.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integral definida é um número (o limite das somas de Riemann); a indefinida é uma família de funções.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