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Integral Definida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Inverter os limites inverte o sinal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integral definida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∫[0,2]x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dx=8/3, quanto vale ∫[2,0]x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∫[b,a]f(x)dx=-∫[a,b]f(x)dx — trocar a ordem dos limites inverte o sinal do resultado.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uma soma "de trás para frente", a integral com limites invertidos troca de sinal.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∫[a,a]f(x)dx=0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∫[b,a]f(x)dx=-∫[a,b]f(x)dx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trocar a ordem dos limites de integração não muda o resultado.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∫[2,0]x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sabendo que ∫[0,2]x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dx=8/3.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Aplicar a propriedade de inversão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∫[2,0]x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dx=-8/3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Inversão de sinal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∫[0,2]x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dx=8/3, quanto vale ∫[2,0]x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os limites de integração estiverem invertidos (b,a em vez de a,b), lembre de trocar o sinal do resultado.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-8/3.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propriedades dominadas, a próxima aula interpreta geometricamente a integral como área com sinal.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Trocar a ordem dos limites de integração inverte o sinal do resultado da integral definida.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