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538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Geométrica da Integral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Área com sinal, não área física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Interpretação geométrica da integral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∫[0,2π]sen(x)dx representa a área física coberta pela curva do seno nesse intervalo?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538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integral definida calcula área COM SINAL: positiva acima do eixo x, negativa abaixo — as duas se cancelam.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91512" y="2368296"/>
            <a:ext cx="5205927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Partes onde f(x)&lt;0 subtraem do resultado, podendo cancelar partes positivas.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f(x)&gt;0: área soma positivamente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f(x)&lt;0: área soma negativamente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538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a integral sempre calcula a área física, sem considerar o cancelamento de sinais.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538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∫[0,2π]sen(x)dx.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Metade positiva e metade negativa se cancelam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Resultado: 0 (não significa "sem área")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538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Sinal cancela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538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∫[0,2π]sen(x)dx.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resultado zero (ou pequeno) numa integral não significa "sem área" — pode ser cancelamento entre regiões positivas e negativas.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538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(as áreas positiva e negativa se cancelam).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área líquida entendida, as próximas aulas trazem os Teoremas Fundamentais do Cálculo.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integral definida calcula área com sinal — regiões abaixo do eixo x subtraem, podendo cancelar as positivas.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538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2026-09-18T19:47:54Z</dcterms:created>
  <dcterms:modified xsi:type="dcterms:W3CDTF">2026-09-18T19:47:54Z</dcterms:modified>
</cp:coreProperties>
</file>