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Fundamental do Cálculo — Parte I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superior variável exige a regra da cadeia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Fundamental do Cálculo — Parte I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d/dx[∫[0,x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]sen(t)dt], basta aplicar o TFC direto, obtendo sen(x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d/dx[∫[a,x]f(t)dt]=f(x) — mas se o limite superior for g(x), multiplique por g'(x) (regra da cadeia).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limite superior é g(x), a derivada da integral também precisa da cadeia.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Limite superior x: aplicação direta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Limite superior g(x): multiplicar por g'(x)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o TFC direto quando o limite superior não é x, mas uma função de x.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d/dx[∫[0,x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]sen(t)dt].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g(x)=x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g'(x)=2x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)·2x=2x·sen(x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 no limite superior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Parte I do Teorema Fundamental do Cálculo.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o TFC Parte I, confira: o limite superior é x puro ou uma função de x? Se for função, não esqueça a cadeia.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d/dx[∫[a,x]f(t)dt]=f(x).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Parte I dominada, a próxima aula traz a Parte II, para calcular integrais definidas.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Quando o limite superior é uma função de x, multiplique pela derivada desse limite — a regra da cadeia se aplica normalmente.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