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53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Proporções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Igualdade entre razões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Proporções e propriedades fundamentais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 e 6/9 são razões diferentes, ou a mesma comparação escrita de dois jeitos?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Proporção é a igualdade entre duas razões — o produto dos meios é igual ao produto dos extremos.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propriedade fundamental resolve proporções com um termo desconhecido.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a/b = c/d → a×d = b×c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3/4 = x/12 → 3×12 = 4×x → x=9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"Multiplicar em cruz" não é um truque arbitrário — é consequência direta de duas razões serem iguais.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x em 3/4 = x/12.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3×12 = 4×x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 = 4x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9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dos meios = produto dos extremos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razões 2/3 e 6/9 formam uma proporção? Verifique pela propriedade fundamental.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achar um termo desconhecido numa proporção, aplique a propriedade fundamental.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2×9=18, 3×6=18. Os produtos são iguais, então formam uma proporção.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propriedade fundamental também verifica se duas razões formam uma proporção.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Extremos e meios: multiplicar em cruz revela se são iguais.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Regra de três simples.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2026-09-16T12:04:53Z</dcterms:created>
  <dcterms:modified xsi:type="dcterms:W3CDTF">2026-09-16T12:04:53Z</dcterms:modified>
</cp:coreProperties>
</file>