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Fundamental do Cálculo — Parte II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F(b) menos F(a), nunca só F(b)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Fundamental do Cálculo — Parte II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∫[1,3]x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usando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/3, basta calcular F(3)?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∫[a,b]f(x)dx=F(b)-F(a) — qualquer primitiva F serve, mas é preciso subtrair os dois valores.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constante C se cancela na subtração — por isso qualquer primitiva funciona.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Calcular F(b) e F(a)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Subtrair: F(b)-F(a)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subtrair F(a), calculando só F(b) e parando por aí.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∫[1,3]x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usando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F(3)=9, F(1)=1/3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9-1/3=26/3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subtrair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Parte II do Teorema Fundamental do Cálculo.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calcule os dois valores, F(b) e F(a), e subtraia — parar em F(b) é o erro mais comum ao aplicar o TFC.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∫[a,b]f(x)dx=F(b)-F(a), para F primitiva de f.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TFC completo, a próxima aula traz o Teorema do Valor Médio para integrais.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∫[a,b]f(x)dx=F(b)-F(a) — nunca pare em F(b) sozinho, é preciso subtrair F(a).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