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TVM para Integrais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médio não é só a integral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do Valor Médio para integrais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médio de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[0,3] é simplesmente ∫[0,3]x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dx=9?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médio = (1/(b-a))∫[a,b]f(x)dx — divida a integral pelo comprimento do intervalo.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confundir área total com altura média, é preciso dividir pelo comprimento.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Calcular a integral definida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 pelo comprimento do intervalo (b-a)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valor da integral definida com o valor médio da função, esquecendo a divisão.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valor médio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[0,3].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∫[0,3]x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dx=9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Valor médio: 9/3=3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pelo intervalo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 Teorema do Valor Médio para integrais.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confunda o valor da integral com o valor médio — sempre divida pelo comprimento do intervalo (b-a).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c em [a,b] com f(c)=(1/(b-a))∫[a,b]f(x)dx.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valor médio dominado, o módulo passa às técnicas de integração, começando pela substituição.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valor médio de uma função exige dividir a integral pelo comprimento do intervalo — não é só o valor da integral.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