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por Substituição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esqueça de converter os limites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por substituição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∫[0,1]2x(x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usando u=x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+1, os limites continuam sendo 0 e 1 depois da substituição?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integral definida, os limites de integração também mudam de x para u.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limites 0 e 1 são valores de x, não de u — é preciso recalculá-los.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u=g(x), du=g'(x)dx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Converter os limites de x para u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converter os limites de integração para a nova variável u.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∫[0,1]2x(x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usando u=x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Novos limites: u(0)=1, u(1)=2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∫[1,2]u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du=15/4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Converter os limites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∫2x(x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usando u=x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integral definida com substituição, converta os limites junto com a variável — evita ter que reverter para x no final.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/4+C.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substituição dominada, a próxima aula traz a integração por partes.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Ao fazer substituição numa integral definida, sempre converta os limites de integração para a nova variável.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