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por Partes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escolha de u e dv não é arbitrária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por partes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∫x·eˣdx, tanto faz escolher u=x, dv=eˣdx quanto u=eˣ, dv=x dx?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∫u dv=uv-∫v du — escolha u e dv para que ∫v du seja mais simples que a integral original.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prática: u deve simplificar ao derivar; dv deve ser fácil de integrar.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u: geralmente polinômios (simplificam ao derivar)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dv: parte fácil de integrar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u e dv sem estratégia, arriscando complicar mais a integral em vez de simplificá-la.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∫x·eˣdx por partes, com u=x, dv=eˣdx.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uv-∫v du = x·eˣ-∫eˣdx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(x-1)eˣ+C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estratégica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de integração por partes.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escolher u numa integração por partes, prefira a parte que simplifica ao derivar — geralmente um polinômio.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∫u dv=uv-∫v du.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partes dominada, o módulo avança para técnicas específicas de funções racionais.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escolha de u e dv precisa ser estratégica — uma escolha ruim torna a integral resultante mais difícil, não mais fácil.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