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de Funções Racionais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antes de integrar frações impróprias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de funções racionais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integrar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/(x-1), dá pra aplicar direto alguma regra, sem mexer na expressão antes?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impróprias (grau numerador ≥ denominador) exigem divisão polinomial antes de integrar.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nas assíntotas oblíquas (Módulo 28), a divisão vem antes de qualquer outra técnica.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Dividir: quociente + resto/divisor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Integrar cada parte separadamente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integrar uma função racional imprópria diretamente, sem simplificar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/(x-1)dx.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Dividir: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+x+1+1/(x-1)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/3+x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/2+x+ln|x-1|+C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por (x-1) e escreva o resultado.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integrar uma função racional, confira o grau: se o numerador tem grau maior ou igual ao denominador, divida primeiro.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+x+1+1/(x-1).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frações impróprias resolvidas, a próxima aula trata a decomposição em frações parciais.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Frações racionais impróprias exigem divisão polinomial antes de qualquer técnica de integração.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