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31 · MATEMÁTICA · AULA 545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Frações Parciais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Fatores repetidos exigem mais de um termo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Frações parciais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decompor 1/((x-1)(x-2)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), o fator repetido (x-2)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tem uma única fração parcial?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545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fator repetido (x-a)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gera DOIS termos na decomposição: B/(x-a)+C/(x-a)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545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potência do fator repetido precisa do seu próprio termo na decomposição.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Fator linear distinto: um termo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Fator repetido (x-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a)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k termos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545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Usar apenas um termo para um fator repetido, tornando o sistema de equações impossível de resolver.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545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Monte a decomposição de 1/((x-1)(x-2)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A/(x-1)+B/(x-2)+C/(x-2)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Três termos, não dois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545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Fatores repetidos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545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Decomponha (3x+5)/((x-1)(x+2)) em frações parciais.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 decompor em frações parciais, conte as potências de cada fator repetido — cada uma precisa de seu próprio termo.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545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8/(3(x-1))+1/(3(x+2)).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frações parciais dominadas, a próxima aula trata integrais trigonométricas.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Um fator repetido (x-a)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exige dois termos na decomposição — nunca apenas um.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545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2026-09-18T19:47:55Z</dcterms:created>
  <dcterms:modified xsi:type="dcterms:W3CDTF">2026-09-18T19:47:55Z</dcterms:modified>
</cp:coreProperties>
</file>