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precisa de identidade, não substituição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∫sen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(x)dx, dá pra usar substituição direta, como u=sen(x)?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Potências pares isoladas usam identidade de redução de potência; ímpares separam um fator para substituir.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(x)=(1-cos(2x))/2 transforma a integral numa forma direta de integrar.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 par: identidade de redução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 ímpar: separar um fator e substituir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substituição simples em ∫sen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(x)dx, sem perceber que falta um fator cos(x) para fechar.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∫sen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 sen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(x)=(1-cos(2x))/2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x/2-sen(2x)/4+C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Identidade, não substituição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u=sen(x) não funciona diretamente para ∫sen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(x)dx?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tentar substituição numa integral trigonométrica, confira se sobra um fator para fechar du — se não sobrar, use uma identidade.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falta um fator cos(x)dx=du disponível na expressão.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trigonométricas dominadas, a próxima aula trata substituições trigonométricas para radicais.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Potências pares de seno/cosseno isoladas exigem identidades de redução, não substituição direta.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