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 de radical pede uma substituição diferente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∫1/√(9-x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)dx, as substituições x=3sen(θ) e x=3tan(θ) funcionam igualmente bem?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)→x=a·sen(θ); √(a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)→x=a·tan(θ); √(x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)→x=a·sec(θ).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8763" y="1984248"/>
            <a:ext cx="3291426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 usa uma identidade pitagórica diferente para eliminar a raiz.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a forma exata do radical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Escolher a substituição correspondente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qual substituição cabe a cada forma de radical.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∫1/√(9-x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 usando x=3sen(θ).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√(9-9sen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θ)=3cos(θ)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∫dθ=arcsen(x/3)+C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decide a substituição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substituição trigonométrica cabe a √(a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escolher a substituição trigonométrica, identifique com precisão a forma do radical — os sinais fazem toda a diferença.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x=a·sen(θ).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substituições trigonométricas dominadas, a próxima aula trata integrais impróprias.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forma de radical 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tem sua própria substituição trigonométrica — não são intercambiáveis.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