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548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Integrais Impróprias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Integrandos parecidos podem convergir ou divergir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Integrais impróprias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∫[1,∞]1/x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 e ∫[1,∞]1/x dx são parecidas — as duas convergem?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∫[a,∞]f(x)dx=lim(t→∞)∫[a,t]f(x)dx — pode convergir ou divergir.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Pequenas diferenças no expoente podem ser decisivas para convergência.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Calcular a integral até um limite finito t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Tomar o limite quando t→∞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uma integral com limite infinito como uma integral comum, sem passar pelo limite.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∫[1,∞]1/x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 e ∫[1,∞]1/x dx.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converge para 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1/x: diverge (ln(t)→∞)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Convergência não é óbvia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Defina ∫[a,∞]f(x)dx usando limite.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assuma convergência ou divergência por semelhança visual do integrando — sempre calcule o limite explicitamente.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lim(t→∞)∫[a,t]f(x)dx.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integrais impróprias dominadas, o módulo se volta às aplicações geométricas, começando por área entre curvas.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Integrandos parecidos podem ter comportamentos de convergência completamente diferentes no infinito.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2026-09-18T19:47:55Z</dcterms:created>
  <dcterms:modified xsi:type="dcterms:W3CDTF">2026-09-18T19:47:55Z</dcterms:modified>
</cp:coreProperties>
</file>