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Entre Curvas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 sempre qual função está por cima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entre curvas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a área entre f(x)=x+2 e g(x)=x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basta integrar f(x)-g(x), sem verificar qual está por cima?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∫(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acima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abaixo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 — um resultado negativo sinaliza ordem errada.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0723" y="2368296"/>
            <a:ext cx="430750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um ponto entre as interseções decide qual função está por cima.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Achar interseções: f(x)=g(x)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Testar um ponto para saber quem está acima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a integral sem verificar qual função está acima no intervalo considerado.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entre f(x)=x+2 e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Interseções: x=-1 e x=2; f está acima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∫(f-g)dx=9/2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está acima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as interseções de f(x)=x+2 e g(x)=x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resultado de uma área der negativo, é sinal de que a ordem das funções na subtração está invertida.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x=-1 e x=2.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área entre curvas em x dominada, a próxima aula faz o mesmo em relação ao eixo y.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verifique qual função está acima antes de montar a integral — um resultado negativo indica ordem invertida.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