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MATEMÁTICA · AULA 54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de Três Simples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Proporcionalidade direta e inversa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de três simples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dobrar o número de pedreiros numa obra, o tempo aumenta ou diminui?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Grandezas diretamente proporcionais aumentam juntas; inversamente proporcionais, uma aumenta enquanto a outra diminui.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Identificar o tipo de proporcionalidade é o primeiro passo, antes de montar a conta.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Direta: mais tecido, mais dinheiro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Inversa: mais pedreiros, menos dias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regra de três não se monta sempre igual — grandezas inversamente proporcionais exigem inverter uma razão.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pedreiros levam 10 dias. Quantos dias levam 4 pedreiros?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Inversamente proporcional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8×10 = 4×x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 = 20 dias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Direta ou inversa?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metros de tecido custam R$ 45,00. Quanto custam 5 metros? (proporcionalidade direta)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 sempre: aumentar uma grandeza faz a outra aumentar, ou diminuir?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3/5=45/x. 3x=225. x=75. Custam R$ 75,00.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nas grandezas inversamente proporcionais é necessário inverter uma razão.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Sempre identifique o tipo de proporcionalidade antes de montar a regra de três.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Regra de três composta.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2026-09-16T12:04:53Z</dcterms:created>
  <dcterms:modified xsi:type="dcterms:W3CDTF">2026-09-16T12:04:53Z</dcterms:modified>
</cp:coreProperties>
</file>