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Entre Curvas em Relação ao Eixo y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Às vezes integrar em y é mais direto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entre curvas em relação ao eixo $y$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a área entre x=y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x=y+2, é obrigatório reescrever tudo em função de 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as curvas são naturais em x=g(y), integre ∫(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direita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esquerda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)dy.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Forçar a conversão para y=f(x) pode exigir resolver equações desnecessariamente complicadas.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Achar interseções em termos de 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Integrar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direita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esquerda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)dy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Insistir em integrar sempre em x, mesmo quando a região é mais natural em y.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área entre x=y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x=y+2.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Interseções em y: -1 e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∫((y+2)-y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)dy=9/2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 em y quando é natural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as interseções de x=y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x=y+2, em termos de y.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forçar uma integral em x, pergunte: essa região não seria mais simples descrita e integrada em y?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y=-1 e y=2.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área em x e em y dominadas, o módulo passa a calcular volumes de sólidos de revolução.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Quando a região é mais natural em termos de y, integrar diretamente em y evita conversões desnecessárias.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