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551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Volumes pelo Método dos Discos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esqueça de elevar o raio ao quadrado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Volumes pelo método dos discos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Girando y=√x de x=0 a x=4 em torno do eixo x, o volume é π∫√x dx?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V=π∫[f(x)]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— cada fatia é um disco de área π×raio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5526" y="1984248"/>
            <a:ext cx="8217899" cy="3931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área de um círculo é π×raio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esquecer o quadrado é o erro mais comum.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Identificar a função raio f(x)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V=π∫[f(x)]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elevar a função raio ao quadrado na fórmula do método dos discos.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volume gerado por y=√x de x=0 a x=4.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π∫(√x)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dx=π∫x dx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8π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esquecer o quadrado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fórmula do método dos discos.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confira: a função raio está elevada ao quadrado na integral do método dos discos?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V=π∫[a,b][f(x)]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discos dominados, a próxima aula trata sólidos com um furo interno: os anéis.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fórmula do método dos discos exige o QUADRADO da função raio — esquecer isso é o erro mais comum.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