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dos Anéis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(R-r)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não é R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dos anéis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Girando a região entre y=x e y=x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torno do eixo x, o volume é π∫(x-x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V=π∫([R(x)]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-[r(x)]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 — a diferença das ÁREAS, não o quadrado da diferença dos raios.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3749" y="2368296"/>
            <a:ext cx="814145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fatia é um anel: área do círculo maior menos a área do círculo menor.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raio externo R e interno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V=π∫(R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(R-r)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vez de R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expressões algebricamente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volume entre y=x e y=x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(0 a 1), em torno do eixo 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R=x, r=x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π∫(x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)dx=2π/15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de áreas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do método dos anéis.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método dos anéis, sempre calcule os quadrados de R e r SEPARADAMENTE, depois subtraia — nunca subtraia primeiro e eleve ao quadrado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V=π∫([R(x)]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-[r(x)]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anéis dominados, a próxima aula traz o método das cascas cilíndricas.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correta é 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(diferença das áreas), nunca (R-r)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(quadrado da diferença dos raios).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