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31 · MATEMÁTICA · AULA 553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Volumes pelo Método das Cascas Cilíndricas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raio da casca não pode faltar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Volumes pelo método das cascas cilíndricas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Girando y=x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(0 a 2) em torno do eixo y, usando cascas, o volume é 2π∫x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dx?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V=2π∫x·f(x)dx — cada casca tem raio x e altura f(x).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3739" y="1984248"/>
            <a:ext cx="8321474" cy="39319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553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casca fina tem volume ≈2π×raio×altura×espessura — o raio é essencial.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Girar em torno do eixo y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V=2π∫x·f(x)dx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Esquecer o fator x (o raio da casca) na fórmula do método das cascas.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o volume gerado por y=x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(0 a 2), em torno do eixo y.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2π∫x·x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dx=2π∫x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dx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8π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553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raio da casca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553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Enuncie a fórmula do método das cascas cilíndricas (girando em torno do eixo y).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método das cascas, sempre inclua o fator x (a distância ao eixo de rotação) — é o raio de cada casca.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V=2π∫[a,b]x·f(x)dx.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cascas dominadas, a próxima aula trata o comprimento de arco de uma curva.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fórmula das cascas cilíndricas exige o fator x (raio da casca) — esquecê-lo é análogo a esquecer o quadrado nos discos.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Cálculo I: Integrais · Aula 553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2026-09-18T19:47:55Z</dcterms:created>
  <dcterms:modified xsi:type="dcterms:W3CDTF">2026-09-18T19:47:55Z</dcterms:modified>
</cp:coreProperties>
</file>