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31 · MATEMÁTICA · AULA 554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Comprimento de Arco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Vem do Teorema de Pitágoras, não da derivada direta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Comprimento de arco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comprimento de arco de uma curva é simplesmente ∫f'(x)dx, a integral da derivada?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554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L=∫√(1+[f'(x)]</a:t>
            </a:r>
            <a:pPr indent="0" marL="0">
              <a:lnSpc>
                <a:spcPct val="115000"/>
              </a:lnSpc>
              <a:buNone/>
            </a:pPr>
            <a:r>
              <a:rPr lang="en-US" sz="1584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)dx — vem do Teorema de Pitágoras aplicado a um pedacinho de curva.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31749" y="2368296"/>
            <a:ext cx="4325455" cy="389534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554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pedacinho de curva forma a hipotenusa de um triângulo com catetos Δx e Δy.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ΔL≈√(1+[f'(x)]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)·Δx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Integrar para somar todos os pedacinhos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554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o comprimento de arco é apenas a integral da derivada.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554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Monte a integral do comprimento de arco de f(x)=x^(3/2) de 0 a 4.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f'(x)=(3/2)√x, [f'(x)]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=(9/4)x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L=∫√(1+9x/4)dx≈9,07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554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Pitágoras, não derivada direta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554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Enuncie a fórmula do comprimento de arco.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Lembre sempre da origem geométrica da fórmula (Pitágoras) — isso evita confundir com uma integral direta da derivada.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554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L=∫[a,b]√(1+[f'(x)]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)dx.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o comprimento de arco dominado, a última aula do módulo consolida todas as aplicações.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 fórmula do comprimento de arco vem do Teorema de Pitágoras — envolve o quadrado da derivada dentro de uma raiz.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554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2026-09-18T19:47:55Z</dcterms:created>
  <dcterms:modified xsi:type="dcterms:W3CDTF">2026-09-18T19:47:55Z</dcterms:modified>
</cp:coreProperties>
</file>