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555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Gerais da Integral Definida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padrão único por trás de tudo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Aplicações gerais da integral definida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uma fórmula pronta e isolada de "distância", diferente de tudo que já vimos no módulo?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integral de uma TAXA de variação sempre dá a variação TOTAL acumulada — mesmo padrão de área, volume e arco.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Área, volume, comprimento de arco e distância vêm todos da mesma lógica de soma de Riemann.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Dividir em pedacinhos, aproximar, somar, tomar o limite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∫v(t)dt=variação total da posição (TFC)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cada aplicação da integral exige memorizar uma fórmula isolada e sem relação com as outras.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distância percorrida por v(t)=3t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de t=0 a t=2.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∫[0,2]3t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padrão único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distância percorrida por um objeto com v(t)=3t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de t=0 a t=2.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Diante de uma aplicação nova da integral, não procure uma fórmula pronta — volte à lógica de soma de Riemann e re-derive o integrando.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esta síntese, o Módulo de Integrais — e toda a ementa de Matemática — se encerra.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Todas as aplicações da integral (área, volume, distância, comprimento de arco) compartilham a mesma lógica de soma de Riemann.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2026-09-18T19:47:55Z</dcterms:created>
  <dcterms:modified xsi:type="dcterms:W3CDTF">2026-09-18T19:47:55Z</dcterms:modified>
</cp:coreProperties>
</file>