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 · MATEMÁTICA · AULA 55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Regra de Três Composta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Três ou mais grandezas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Regra de três composta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três grandezas envolvidas, dá pra assumir que todas seguem o mesmo tipo de proporcionalidade?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Frações, Decimais e Razão · Aula 55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Cada grandeza precisa ser analisada separadamente em relação à grandeza desconhecida.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Frações, Decimais e Razão · Aula 55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Multiplicam-se as razões de cada grandeza, invertendo as inversamente proporcionais.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Máquinas e peças: diretamente proporcionais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Dias e peças: diretamente proporcionais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Frações, Decimais e Razão · Aula 55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Tratar todas as grandezas como diretamente proporcionais, sem analisar cada uma, é um erro comum.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Frações, Decimais e Razão · Aula 55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 máquinas produzem 600 peças em 5 dias. Quantas peças 8 máquinas produzem em 10 dias?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600/x = (12/8)×(5/10)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Resolvendo a equação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 = 800 peças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Frações, Decimais e Razão · Aula 55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Analisar cada grandeza separadamente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Frações, Decimais e Razão · Aula 55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 máquinas produzem 600 peças em 5 dias. Quantas peças 8 máquinas produzem em 10 dias?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Analise cada grandeza isoladamente, mantendo as outras fixas mentalmente.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Frações, Decimais e Razão · Aula 55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Máquinas e peças: diretamente proporcionais. Dias e peças: diretamente proporcionais. 600/x=(12/8)×(5/10). Resolvendo: x=600×(8/12)×(10/5)=800 peças.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problema pode ter uma grandeza direta e outra inversa ao mesmo tempo.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Nunca assuma que todas as grandezas seguem o mesmo padrão.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Porcentagem: conceitos e cálculos fundamentais.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Frações, Decimais e Razão · Aula 55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2026-09-16T12:04:53Z</dcterms:created>
  <dcterms:modified xsi:type="dcterms:W3CDTF">2026-09-16T12:04:53Z</dcterms:modified>
</cp:coreProperties>
</file>