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Porcentagem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razão especial de denominador 100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Porcentagem: conceitos e cálculos fundamentais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é a mesma coisa que 1/2 e que 0,5?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Porcentagem é uma razão de denominador 100 — calculável com fração, decimal ou regra de três.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formas de calcular a porcentagem de um valor.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pelo decimal: 20% de 150 = 0,20×150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Regra de três: 100/15 = 80/x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Porcentagem não é um assunto novo e isolado — usa exatamente as mesmas ferramentas de fração e decimal.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20% de 150.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 = 0,20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0,20 × 150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Fração, decimal ou regra de três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35% em fração (simplificada, se possível) e em número decimal.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a porcentagem em decimal antes de multiplicar — é o caminho mais rápido.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35%=35/100=7/20 (simplificada), e 0,35 (decimal).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 = 1/2 = 0,5 — a mesma quantidade, três representações.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Porcentagem é só uma razão especial, de denominador 100.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Aumentos e descontos percentuais.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2026-09-16T12:04:53Z</dcterms:created>
  <dcterms:modified xsi:type="dcterms:W3CDTF">2026-09-16T12:04:53Z</dcterms:modified>
</cp:coreProperties>
</file>