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Aumentos e Descontos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multiplicativo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Aumentos e descontos percentuais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de R$ 80,00 com aumento de 20% passa a custar R$ 16,00?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R$16,00 é só o VALOR do aumento — o preço final soma esse valor ao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multiplicativo calcula o valor final numa única conta.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Aumento: multiplicar por (1+taxa)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Desconto: multiplicar por (1−taxa)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Entregar só a porcentagem calculada, sem somar (ou subtrair) ao valor original, é um erro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de R$ 50,00 tem aumento de 10%.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Fator: 1+0,10 = 1,10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× 1,10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R$ 55,00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multiplicativo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de R$ 50,00 teve um aumento de 10%. Qual é o novo preço, usando o fator multiplicativo?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fator (1+taxa ou 1−taxa) para calcular o preço final numa única multiplicação.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Fator: 1+0,10=1,10. 50×1,10=R$55,00.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multiplicativo também permite achar o valor original a partir do final.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confira: o resultado é o preço final, ou só a variação?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Acréscimos e descontos sucessivos.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