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58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Acréscimos Sucessivos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taxas não se somam direto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Acréscimos e descontos sucessivos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aumentos sucessivos de 10% cada equivalem a um único aumento de 20%?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segundo aumento incide sobre o valor JÁ alterado pelo primeiro, não sobre o valor original.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os fatores em sequência dá o resultado exato.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100×1,10 = 110 (primeiro aumento)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110×1,10 = 121 (segundo aumento, sobre 110)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as taxas diretamente (10%+10%=20%) ignora que o segundo aumento age sobre um valor maior.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aumentos sucessivos de 10% sobre R$ 100,00.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100×1,10 = 110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110×1,10 = 121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Aumento total: 21%, não 20%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fator sobre o valor anterior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produto de R$ 100,00 recebe dois aumentos sucessivos de 10% cada. Qual é o preço final?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aumentos ou descontos sucessivos, aplique um fator de cada vez, nunca some as taxas.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100×1,10=110. 110×1,10=121. Preço final: R$121,00 (não R$120,00, que seria um único aumento de 20%).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aumento seguido de um desconto igual NÃO volta ao valor original.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os fatores em sequência — nunca some as taxas direto.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2026-09-16T12:04:53Z</dcterms:created>
  <dcterms:modified xsi:type="dcterms:W3CDTF">2026-09-16T12:04:53Z</dcterms:modified>
</cp:coreProperties>
</file>