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59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e representação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de conjunto e representação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vocês entendem por "conjunto" no dia a dia? Dá pra dar um exemplo?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conjunto é uma coleção bem definida de elementos — sempre é possível decidir se algo pertence ou não a ele.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conjunto pode ser representado de duas formas.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 extensão: listando os elementos entre chaves, {2,4,6,8,10}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 compreensão: descrevendo uma propriedade, {x | x é par e 1≤x≤10}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conjunto dos alunos altos" não é um conjunto matemático válido — o critério é ambíguo, não objetivo.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Represente o conjunto dos números pares entre 1 e 10.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extensão: {2,4,6,8,10}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compreensão: {x | x é par, 1≤x≤10}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59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Extensão e compreensão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59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Represente por extensão o conjunto dos números pares entre 1 e 10.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aceitar uma coleção como conjunto, pergunte: o critério é objetivo, sem ambiguidade?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59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{2,4,6,8,10}.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critério ambíguo nunca define um conjunto matemático.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conjunto bem definido decide, sem ambiguidade, quem pertence e quem não pertence.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Pertinência e relação de inclusão.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