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Matemática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Símbolos com significado preciso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matemática: símbolos, conectivos, igualdade, aproximação e implicação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símbolo "=" significa a mesma coisa que "≈"?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símbolo matemático tem um significado preciso e não intercambiável — usar o errado muda o que a frase afirma.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principais símbolos e o que cada um afirma.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"=" indica igualdade exata; "≈" indica aproximação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"&lt;, &gt;, ≤, ≥" indicam comparações; "⇒" indica "se... então", não igualdade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"=" quando o valor é só aproximado esconde a informação de que houve arredondamento.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÷ 3 é uma dízima periódica (3,333...).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Errado: 10 ÷ 3 = 3,33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Correto: 10 ÷ 3 ≈ 3,33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Símbolos e seus significados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entre '=' e '≈', usando como exemplo a divisão 10÷3.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valor foi arredondado ou estimado, use "≈", nunca "=".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'=' indica um valor exato; '≈' indica uma aproximação. Como 10÷3 é uma dízima periódica (3,333...), o correto é escrever 10÷3≈3,33, e não 10÷3=3,33, já que 3,33 não é o valor exato da divisão.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o símbolo certo evita que uma resposta aproximada pareça exata.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"=" e "≈" não são intercambiáveis.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Como registrar uma solução: raciocínio, cálculo, justificativa e resposta final.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