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Pertinência e Inclusão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Elemento-conjunto x conjunto-conjunto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Pertinência e relação de inclusão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 que "o número 2 pertence a um conjunto" é o mesmo que dizer que "um conjunto está dentro de outro"?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Pertinência (∈) relaciona um elemento a um conjunto; inclusão (⊂) relaciona um conjunto a outro conjunto.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símbolo tem seu papel específico.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∈ e ∉: elemento pertence (ou não) a um conjunto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⊂ e ⊄: conjunto está contido (ou não) em outro conjunto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"2 ⊂ A" está errado — 2 é um elemento, não um conjunto. O correto é 2 ∈ 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 A={1,2,3}, classifique: 2 e A; {1,2} e 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∈ A (elemento e conjunto)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{1,2} ⊂ A (conjunto e conjunto)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∈ é diferente de ⊂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 A={1,2,3}, complete com ∈ ou ∉: 2 ___ A; 5 ___ 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escrever ∈ ou ⊂, pergunte: dos dois lados, um é elemento e o outro é conjunto, ou os dois são conjuntos?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∈ A; 5 ∉ 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vazio é subconjunto de qualquer conjunto, sempre.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Elemento usa ∈. Conjunto dentro de conjunto usa ⊂.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Subconjuntos e conjunto das partes.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