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Subconjuntos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conjunto das partes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Subconjuntos e conjunto das partes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subconjuntos vocês acham que tem o conjunto {1,2}?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conjunto com n elementos tem exatamente 2ⁿ subconjuntos, incluindo o vazio e ele mesmo.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elemento tem duas possibilidades: estar ou não estar no subconjunto.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{1,2}: subconjuntos são ∅, {1}, {2}, {1,2}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Total: 2² = 4 subconjuntos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conjunto vazio ou o próprio conjunto ao listar subconjuntos é um erro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os subconjuntos de {1,2}.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∅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{1} e {2}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{1,2}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2ⁿ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todos os subconjuntos de A={1,2}.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listar subconjuntos, não esqueça o vazio nem o conjunto completo.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∅, {1}, {2}, {1,2}.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conjunto das partes P(A) reúne todos os subconjuntos de 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∅ e o próprio conjunto sempre contam como subconjuntos.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União e interseção de conjuntos.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