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e Interseção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"Ou" e "e"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e interseção de conjuntos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"∪" (união) significa "está nos dois ao mesmo tempo"?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União (A∪B) junta tudo que está em A OU em B. Interseção (A∩B) pega só o que está nos dois AO MESMO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os resultados lado a lado.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A={1,2,3}, B={2,3,4}: A∪B={1,2,3,4}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A∩B={2,3} (só o que é comum)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o significado de ∪ e ∩ é o erro mais comum dessa aula.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gostam de futebol, 20 de vôlei, 10 dos dois.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30+20 conta o "10" duas vezes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30+20−10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40 pessoas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∪ é "ou", ∩ é "e"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A={1,2,3} e B={2,3,4}, calcule A∪B.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∪ é "pelo menos um dos dois"; ∩ é "os dois ao mesmo tempo".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A∪B={1,2,3,4}.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Conjuntos disjuntos têm interseção vazia.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∪ junta tudo. ∩ pega só o que é comum aos dois.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Diferença e complemento de conjuntos.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