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e Complemento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sobra de um conjunto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e complemento de conjuntos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A−B e B−A dão sempre o mesmo resultado?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A−B são os elementos de A que NÃO estão em B — e essa operação não é comutativa.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complemento é um caso particular da diferença.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A={1,2,3,4}, B={3,4,5}: A−B={1,2}, B−A={5}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Complemento de A = universo U menos 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A−B e B−A costumam ser diferentes, ao contrário da união e da interseção.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U={1,...,10}, A={2,4,6,8,10}. Complemento de 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U−A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{1,3,5,7,9}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Diferença não é comutativa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Dado A={1,2,3,4} e B={3,4,5}, calcule A−B.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A−B, confirme a ordem — trocar A e B muda o resultado.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A−B={1,2} (elementos de A que não estão em B).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Complemento é o "resto" de um conjunto dentro do universo.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A−B ≠ B−A, geralmente.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Diagramas de Venn.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