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MATEMÁTICA · AULA 64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Diagramas de Venn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Visualizando operações com conjuntos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Diagramas de Venn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 representar A∪B, sombreio só a parte onde os círculos se cruzam?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operação de conjuntos corresponde a uma região diferente no diagrama de Venn.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região do diagrama representa uma combinação diferente.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A∪B: sombreia os dois círculos inteiros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A∩B: sombreia só a sobreposição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Sombrear só a interseção quando a pergunta pede a união é um erro muito comum.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só em A, 10 só em B, 5 na interseção.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15+10+5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30 no total (A∪B)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operação, uma região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Desenhe um diagrama de Venn com dois conjuntos A e B que se sobrepõem, e sombreie a região correspondente a A∪B.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sombrear, pergunte: a operação pede tudo (∪), só o comum (∩), ou só uma parte (−)?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Sombrear toda a área dos dois círculos, incluindo a sobreposição.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interseção nunca deve ser contada duas vezes.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diagrama de Venn torna visual o que a notação descreve.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Problemas envolvendo operações com conjuntos.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2026-09-16T12:24:32Z</dcterms:created>
  <dcterms:modified xsi:type="dcterms:W3CDTF">2026-09-16T12:24:32Z</dcterms:modified>
</cp:coreProperties>
</file>