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com Conjuntos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união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envolvendo operações com conjuntos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pesquisa com dois grupos que se sobrepõem, dá pra somar os dois grupos direto?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|A∪B| = |A| + |B| − |A∩B| corrige a contagem dupla da interseção.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funciona também com três conjuntos, com mais cuidado.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25 inglês + 18 espanhol − 10 dos dois = 33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40 − 33 = 7 não fazem nenhum idioma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|A|+|B| sem subtrair a interseção conta duas vezes quem está nos dois grupos.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alunos, 25 inglês, 18 espanhol, 10 os dois.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25+18−10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33 fazem ao menos um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40−33 = 7 não fazem nenhum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a interseção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turma de 40 alunos, 25 fazem inglês, 18 fazem espanhol e 10 fazem os dois idiomas. Quantos alunos fazem pelo menos um dos dois idiomas?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calcular, releia a pergunta: ela pede quem faz, ou quem NÃO faz nenhum dos dois?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|A∪B|=25+18−10=33 alunos.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Reler a pergunta original evita responder a coisa errada.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os dois grupos e subtraia a interseção, sempre.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Conjunto dos números naturais (ℕ).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