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Naturais (ℕ)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Formalizando o que já conhecemos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Conjunto dos números naturais ($\mathbb{N}$)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 "maior número natural"?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ℕ={0,1,2,3,...} é infinito — para todo número, sempre existe um sucessor maior.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formal recorta subconjuntos específicos.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ℕ* representa os naturais sem o zero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7 ∈ ℕ, mas −3 ∉ ℕ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não tem maior elemento — sempre existe mais 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o maior número natural?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qualquer natural n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n+1 é maior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não existe máximo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Infinito, sem máximo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os cinco primeiros elementos de ℕ.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ℕ* exclui o zero; ℕ o inclui.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0,1,2,3,4 (dependendo da convenção adotada em sala, também é aceito 1,2,3,4,5).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é o primeiro elo de uma cadeia de conjuntos numéricos.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número natural tem um sucessor maior.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Conjunto dos números inteiros (ℤ).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