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MATEMÁTICA · AULA 67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Números Inteiros (ℤ)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ℕ é subconjunto de ℤ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Conjunto dos números inteiros ($\mathbb{Z}$)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número natural também é um número inteiro?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ℤ estende ℕ incluindo os negativos — por isso ℕ ⊂ ℤ.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Notações específicas recortam partes de ℤ.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ℤ+: inteiros não negativos (0,1,2...)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ℤ−: inteiros não positivos (0,−1,−2...)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ℕ e ℤ não são conjuntos separados — ℕ está contido em ℤ.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−8 pertence a quais conjuntos?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−8 ∈ ℤ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−8 ∉ ℕ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ℕ ⊂ ℤ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três elementos de ℤ que NÃO pertencem a ℕ.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classificar um número negativo, lembre: ele nunca pertence a ℕ.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 aberta — quaisquer três números negativos, como −1, −5, −100.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negativos foram criados para resolver subtrações impossíveis em ℕ.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Todo natural é inteiro, mas nem todo inteiro é natural.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Conjunto dos números racionais (ℚ).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2026-09-16T12:24:32Z</dcterms:created>
  <dcterms:modified xsi:type="dcterms:W3CDTF">2026-09-16T12:24:32Z</dcterms:modified>
</cp:coreProperties>
</file>