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 · MATEMÁTICA · AULA 68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Números Racionais (ℚ)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Tudo que vira fração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Conjunto dos números racionais ($\mathbb{Q}$)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número 5 é uma fração? Ele é racional?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68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ℚ reúne todo número que pode ser escrito como a/b, com a e b inteiros e b≠0.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68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Dízimas periódicas também são racionais.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5 = 5/1, então ℤ ⊂ ℚ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0,333... = 1/3, uma fração geratriz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68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número inteiro que "não parece fração" ainda é racional — 5=5/1.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68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0,333... é racional?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Fração geratriz: 1/3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 e 3 são inteiros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Logo, é racional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68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Tudo que vira a/b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68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número 5 é racional? Justifique escrevendo-o como fração.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testar se um número é racional, tente escrevê-lo como fração de dois inteiros.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68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Sim, 5=5/1, uma fração de inteiros com denominador diferente de zero.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 dízima periódica tem uma fração geratriz, logo é racional.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 dá pra escrever como fração de inteiros, é racional.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Números irracionais.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68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2026-09-16T12:24:32Z</dcterms:created>
  <dcterms:modified xsi:type="dcterms:W3CDTF">2026-09-16T12:24:32Z</dcterms:modified>
</cp:coreProperties>
</file>