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Irracionais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não vira fração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Números irracionais ($\mathbb{I}$)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número com infinitas casas decimais é uma dízima periódica?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número irracional tem infinitas casas decimais, mas SEM nenhum período que se repete.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com uma dízima periódica esclarece a diferença.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1/3 = 0,333... (período 3, racional)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√2 = 1,41421356... (sem período, irracional)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Infinitas casas decimais não significa necessariamente uma dízima periódica.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√4 é irracional?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√4 =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é inteiro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irracional — a raiz é exata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período que se repete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 é racional ou irracional? O que isso significa sobre sua representação decimal?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 um período repetido: se não existir, o número é irracional.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Irracional. Isso significa que sua representação decimal (1,41421356...) é infinita e nunca apresenta um período que se repete.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√2 e π são exemplos clássicos de números irracionais.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raízes NÃO exatas geram números irracionais.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reais (ℝ).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