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Registrar uma Solução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Raciocínio, cálculo, justificativa, resposta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registrar uma solução: raciocínio, cálculo, justificativa e resposta final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você mostrasse só a conta final de um problema, um colega entenderia como você chegou lá?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solução bem registrada tem quatro partes: raciocínio, cálculo, justificativa e resposta final.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partes de um registro completo.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Raciocínio: qual estratégia foi escolhida e por quê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Cálculo: a execução dessa estratégia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Justificativa: por que esse caminho resolve o que foi pedido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Resposta final: retomando a pergunta, com unidade quando aplicável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resposta certa sem raciocínio e justificativa registrados pode parecer chutada — e não convence ninguém.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caixa de 12 ovos custa R$ 9,00. Qual é o preço de um ovo?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Raciocínio: dividir o total pela quantidade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 ÷ 12 = 0,75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ovo custa R$ 0,75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quatro partes de um registro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Liste as quatro partes de uma solução matemática bem registrada.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termine um registro só no último número calculado — sempre volte para a pergunta.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Raciocínio (a estratégia escolhida), cálculo (a execução dessa estratégia), justificativa (por que esse caminho resolve o problema) e resposta final (retomando a pergunta, com unidade quando aplicável).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resposta certa sozinha não comunica como se chegou até ela.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Um registro completo é compreensível por qualquer pessoa, não só por quem calculou.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Erros frequentes: sinais, prioridade das operações, arredondamento e interpretação.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