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MATEMÁTICA · AULA 70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Números Reais (ℝ)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Preenchendo a reta numérica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Números reais ($\mathbb{R}$)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algum "buraco" na reta numérica, algum ponto que nenhum número preenche?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70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ℝ é a união de racionais e irracionais — juntos, preenchem a reta numérica por completo.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70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ponto da reta corresponde a exatamente um número real.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ℝ = ℚ ∪ irracionais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√2 e 0,75 são os dois números reais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70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racionais sozinhos deixariam "buracos" exatamente nos pontos irracionais.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70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√2 e 0,75 são números reais?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√2 é irracional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0,75 é racional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dois pertencem a ℝ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70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união que preenche a reta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70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ℝ é a união de quais dois conjuntos?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Lembre: ℝ inclui tanto os racionais quanto os irracionais, sem exceção.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70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ℝ é a união do conjunto dos números racionais (ℚ) com o conjunto dos números irracionais.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ℝ é o maior conjunto numérico estudado até aqui.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 lacunas: todo ponto da reta é um número real.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Relações de inclusão entre os conjuntos numéricos.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70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2026-09-16T12:24:32Z</dcterms:created>
  <dcterms:modified xsi:type="dcterms:W3CDTF">2026-09-16T12:24:32Z</dcterms:modified>
</cp:coreProperties>
</file>