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Cadeia dos Conjuntos Numéricos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⊂ ℤ ⊂ ℚ ⊂ ℝ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de inclusão entre os conjuntos numéricos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ℕ, ℤ, ℚ e ℝ são quatro conjuntos separados, ou um está dentro do outro?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conjuntos numéricos formam uma cadeia de inclusões: cada um contém todos os anteriores.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diagrama de círculos aninhados visualiza toda a estrutura.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ℕ ⊂ ℤ ⊂ ℚ ⊂ ℝ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Irracionais: dentro de ℝ, fora de ℚ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irracionais ficam dentro de ℝ, mas FORA de ℚ — não são racionais.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√3.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√3 é irracional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pertence a ℚ, ℤ ou ℕ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Pertence só a ℝ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Círculos aninhados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cadeia de inclusões entre ℕ, ℤ, ℚ e ℝ, usando o símbolo ⊂.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classificar um número, comece do menor conjunto (ℕ) e vá subindo até ℝ.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⊂ ℤ ⊂ ℚ ⊂ ℝ.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conjunto novo contém todos os anteriores, mais elementos novos.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número pode pertencer a vários conjuntos numéricos ao mesmo tempo.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Intervalos reais e representação na reta.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