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MATEMÁTICA · AULA 72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Intervalos Reais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Pedaços contínuos da reta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Intervalos reais e representação na reta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[2,5] e (2,5) representam exatamente o mesmo conjunto de números?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Colchete inclui a extremidade; parênteses exclui — [2,5] e (2,5) são conjuntos diferentes.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intervalo semiaberto mistura os dois tipos de extremidade.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[2,5]: fechado, inclui as duas pontas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[2,5): semiaberto, inclui 2 mas exclui 5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que um extremo aberto NÃO inclui o próprio número é o erro mais comum.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número 5 pertence a [2,5)?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Parênteses em 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Extremidade excluída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não pertence ao intervalo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Colchete inclui, parênteses exclui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Represente o intervalo [2,5] na reta numérica, indicando se as extremidades estão incluídas.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decidir se um número pertence a um intervalo, confira o tipo de cada extremidade.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Intervalo fechado — 2 e 5 estão incluídos (bolinhas fechadas nas duas extremidades).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intervalo também pode ser escrito com notação de desigualdade.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[2,5) equivale a {x∈ℝ | 2≤x&lt;5}.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Conjuntos e Conjuntos Numéricos · Aula 72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2026-09-16T12:24:32Z</dcterms:created>
  <dcterms:modified xsi:type="dcterms:W3CDTF">2026-09-16T12:24:32Z</dcterms:modified>
</cp:coreProperties>
</file>