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Potenciação com Expoentes Inteiros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Expoente zero e expoente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Potenciação com expoentes inteiros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2⁻² dá um número negativo?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expoente negativo indica o inverso da potência positiva correspondente — não um resultado negativo.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regras resolvem qualquer expoente inteiro.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a⁰ = 1 (para a≠0)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a⁻ⁿ = 1/aⁿ (para a≠0)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2⁻² NÃO é −4. O sinal do expoente não vira sinal do resultado.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2⁻³.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2⁻³ = 1/2³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2³ = 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1/8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e negativo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5⁰.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 expoente negativo, pense primeiro em "inverter", não em "trocar o sinal do resultado".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fracionária com expoente negativo: inverte a fração.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Expoente negativo = inverso da potência positiva.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Propriedades da potenciação.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